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5330952" cy="7562088"/>
  <p:notesSz cx="7562088" cy="5330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20180811_110702-EFFECTS.jpg">    </p:cNvPr>
          <p:cNvPicPr>
            <a:picLocks noChangeAspect="1"/>
          </p:cNvPicPr>
          <p:nvPr/>
        </p:nvPicPr>
        <p:blipFill>
          <a:blip r:embed="rId1"/>
          <a:srcRect l="30176" r="30176" t="0" b="0"/>
          <a:stretch/>
        </p:blipFill>
        <p:spPr>
          <a:xfrm>
            <a:off x="0" y="0"/>
            <a:ext cx="5330952" cy="756208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330952" cy="7562088"/>
          </a:xfrm>
          <a:prstGeom prst="rect">
            <a:avLst/>
          </a:prstGeom>
          <a:solidFill>
            <a:srgbClr val="18312D">
              <a:alpha val="51000"/>
            </a:srgbClr>
          </a:solidFill>
          <a:ln w="12700">
            <a:solidFill>
              <a:srgbClr val="18312D">
                <a:alpha val="0"/>
              </a:srgbClr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402336" y="457200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spc="25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LONGEVITY BAY</a:t>
            </a:r>
            <a:endParaRPr lang="en-US" sz="1050" dirty="0"/>
          </a:p>
        </p:txBody>
      </p:sp>
      <p:sp>
        <p:nvSpPr>
          <p:cNvPr id="5" name="Text 2"/>
          <p:cNvSpPr txBox="1"/>
          <p:nvPr/>
        </p:nvSpPr>
        <p:spPr>
          <a:xfrm>
            <a:off x="420624" y="281635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spc="160" kern="0" dirty="0">
                <a:solidFill>
                  <a:srgbClr val="D7C8A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 CONVITE PESSOAL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0624" y="3337560"/>
            <a:ext cx="4434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6000"/>
              </a:lnSpc>
              <a:buNone/>
            </a:pPr>
            <a:r>
              <a:rPr lang="en-US" sz="2900" dirty="0">
                <a:solidFill>
                  <a:srgbClr val="FFFFFF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Venha conhecer</a:t>
            </a:r>
            <a:endParaRPr lang="en-US" sz="2900" dirty="0"/>
          </a:p>
          <a:p>
            <a:pPr algn="l" indent="0" marL="0">
              <a:lnSpc>
                <a:spcPct val="86000"/>
              </a:lnSpc>
              <a:buNone/>
            </a:pPr>
            <a:r>
              <a:rPr lang="en-US" sz="2900" dirty="0">
                <a:solidFill>
                  <a:srgbClr val="FFFFFF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uma forma diferente</a:t>
            </a:r>
            <a:endParaRPr lang="en-US" sz="2900" dirty="0"/>
          </a:p>
          <a:p>
            <a:pPr algn="l" indent="0" marL="0">
              <a:lnSpc>
                <a:spcPct val="86000"/>
              </a:lnSpc>
              <a:buNone/>
            </a:pPr>
            <a:r>
              <a:rPr lang="en-US" sz="2900" dirty="0">
                <a:solidFill>
                  <a:srgbClr val="FFFFFF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de viver o litoral.</a:t>
            </a:r>
            <a:endParaRPr lang="en-US" sz="2900" dirty="0"/>
          </a:p>
        </p:txBody>
      </p:sp>
      <p:sp>
        <p:nvSpPr>
          <p:cNvPr id="7" name="Text 4"/>
          <p:cNvSpPr txBox="1"/>
          <p:nvPr/>
        </p:nvSpPr>
        <p:spPr>
          <a:xfrm>
            <a:off x="420624" y="678484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spc="4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Pontal do Camaragibe · Alagoas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330952" cy="7562088"/>
          </a:xfrm>
          <a:prstGeom prst="rect">
            <a:avLst/>
          </a:prstGeom>
          <a:solidFill>
            <a:srgbClr val="FAF8F3"/>
          </a:solidFill>
          <a:ln w="12700">
            <a:solidFill>
              <a:srgbClr val="FAF8F3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2907792" y="38404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50" b="1" spc="210" kern="0" dirty="0">
                <a:solidFill>
                  <a:srgbClr val="202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LONGEVITY BAY</a:t>
            </a:r>
            <a:endParaRPr lang="en-US" sz="1150" dirty="0"/>
          </a:p>
        </p:txBody>
      </p:sp>
      <p:sp>
        <p:nvSpPr>
          <p:cNvPr id="4" name="Text 2"/>
          <p:cNvSpPr txBox="1"/>
          <p:nvPr/>
        </p:nvSpPr>
        <p:spPr>
          <a:xfrm>
            <a:off x="438912" y="102412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spc="160" kern="0" dirty="0">
                <a:solidFill>
                  <a:srgbClr val="9A83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MEMBROS FUNDADORES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438912" y="1481328"/>
            <a:ext cx="4462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0" dirty="0">
                <a:solidFill>
                  <a:srgbClr val="202521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Estamos criando algo incomum na costa de Alagoas.</a:t>
            </a:r>
            <a:endParaRPr lang="en-US" sz="2350" dirty="0"/>
          </a:p>
        </p:txBody>
      </p:sp>
      <p:sp>
        <p:nvSpPr>
          <p:cNvPr id="6" name="Text 4"/>
          <p:cNvSpPr txBox="1"/>
          <p:nvPr/>
        </p:nvSpPr>
        <p:spPr>
          <a:xfrm>
            <a:off x="438912" y="2414016"/>
            <a:ext cx="442569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202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Longevity Bay nasce de uma pergunta simples: o lugar onde vivemos pode tornar mais natural uma vida com mais movimento, natureza, relações, curiosidade, propósito e prazer?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438912" y="3877056"/>
            <a:ext cx="442569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0" i="1" dirty="0">
                <a:solidFill>
                  <a:srgbClr val="657564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Antes de falar de plantas, preços ou lotes, queremos convidá-lo a experimentar o lugar.</a:t>
            </a:r>
            <a:endParaRPr lang="en-US" sz="1850" dirty="0"/>
          </a:p>
        </p:txBody>
      </p:sp>
      <p:sp>
        <p:nvSpPr>
          <p:cNvPr id="8" name="Shape 6"/>
          <p:cNvSpPr/>
          <p:nvPr/>
        </p:nvSpPr>
        <p:spPr>
          <a:xfrm>
            <a:off x="438912" y="4956048"/>
            <a:ext cx="768096" cy="0"/>
          </a:xfrm>
          <a:prstGeom prst="line">
            <a:avLst/>
          </a:prstGeom>
          <a:noFill/>
          <a:ln w="12700">
            <a:solidFill>
              <a:srgbClr val="9A835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38912" y="5248656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b="1" spc="140" kern="0" dirty="0">
                <a:solidFill>
                  <a:srgbClr val="9A83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VISITA PRIVATIVA</a:t>
            </a:r>
            <a:endParaRPr lang="en-US" sz="850" dirty="0"/>
          </a:p>
        </p:txBody>
      </p:sp>
      <p:sp>
        <p:nvSpPr>
          <p:cNvPr id="10" name="Text 8"/>
          <p:cNvSpPr txBox="1"/>
          <p:nvPr/>
        </p:nvSpPr>
        <p:spPr>
          <a:xfrm>
            <a:off x="438912" y="5650992"/>
            <a:ext cx="440740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757A7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Café de chegada · caminhada pelo Pontal · praia · conversa sobre o masterplan · almoço · experiência no rio · arquitetura · pôr do sol.</a:t>
            </a:r>
            <a:endParaRPr lang="en-US" sz="980" dirty="0"/>
          </a:p>
        </p:txBody>
      </p:sp>
      <p:sp>
        <p:nvSpPr>
          <p:cNvPr id="11" name="Text 9"/>
          <p:cNvSpPr txBox="1"/>
          <p:nvPr/>
        </p:nvSpPr>
        <p:spPr>
          <a:xfrm>
            <a:off x="438912" y="6656832"/>
            <a:ext cx="4407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202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 apresentação de vendas. Sem obrigação. Apenas a oportunidade de descobrir se Longevity Bay fala com você.</a:t>
            </a:r>
            <a:endParaRPr lang="en-US" sz="8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EB Garamo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Longevity Bay - Convite Membros Fundadores</dc:title>
  <dc:subject>PptxGenJS Presentation</dc:subject>
  <dc:creator>Longevity Bay</dc:creator>
  <cp:lastModifiedBy>Longevity Bay</cp:lastModifiedBy>
  <cp:revision>1</cp:revision>
  <dcterms:created xsi:type="dcterms:W3CDTF">2026-09-30T22:59:57Z</dcterms:created>
  <dcterms:modified xsi:type="dcterms:W3CDTF">2026-09-30T22:59:57Z</dcterms:modified>
</cp:coreProperties>
</file>